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6E260-BADD-4C5F-B76B-020E22E3DC4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B334-647D-419F-B95E-92A23327FE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6E260-BADD-4C5F-B76B-020E22E3DC4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B334-647D-419F-B95E-92A23327FE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6E260-BADD-4C5F-B76B-020E22E3DC4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B334-647D-419F-B95E-92A23327FE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6E260-BADD-4C5F-B76B-020E22E3DC4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B334-647D-419F-B95E-92A23327FE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6E260-BADD-4C5F-B76B-020E22E3DC4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B334-647D-419F-B95E-92A23327FE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6E260-BADD-4C5F-B76B-020E22E3DC4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B334-647D-419F-B95E-92A23327FE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6E260-BADD-4C5F-B76B-020E22E3DC4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B334-647D-419F-B95E-92A23327FE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6E260-BADD-4C5F-B76B-020E22E3DC4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B334-647D-419F-B95E-92A23327FE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6E260-BADD-4C5F-B76B-020E22E3DC4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B334-647D-419F-B95E-92A23327FE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6E260-BADD-4C5F-B76B-020E22E3DC4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B334-647D-419F-B95E-92A23327FE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6E260-BADD-4C5F-B76B-020E22E3DC4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B334-647D-419F-B95E-92A23327FE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6E260-BADD-4C5F-B76B-020E22E3DC4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CB334-647D-419F-B95E-92A23327FE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523999"/>
          </a:xfrm>
        </p:spPr>
        <p:txBody>
          <a:bodyPr>
            <a:noAutofit/>
          </a:bodyPr>
          <a:lstStyle/>
          <a:p>
            <a:r>
              <a:rPr lang="en-US" sz="9600" dirty="0" smtClean="0"/>
              <a:t>2006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34200" y="5257800"/>
            <a:ext cx="838200" cy="381000"/>
          </a:xfrm>
        </p:spPr>
        <p:txBody>
          <a:bodyPr>
            <a:normAutofit lnSpcReduction="10000"/>
          </a:bodyPr>
          <a:lstStyle/>
          <a:p>
            <a:r>
              <a:rPr lang="en-US" sz="1050" dirty="0" smtClean="0"/>
              <a:t>by Jon Hogan</a:t>
            </a:r>
            <a:endParaRPr lang="en-US" sz="10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11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2006</vt:lpstr>
      <vt:lpstr>Politics</vt:lpstr>
      <vt:lpstr>Economy</vt:lpstr>
      <vt:lpstr>Statistics</vt:lpstr>
      <vt:lpstr>Natural Disasters</vt:lpstr>
      <vt:lpstr>Tech</vt:lpstr>
      <vt:lpstr>music</vt:lpstr>
      <vt:lpstr>Slide 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2006</dc:title>
  <dc:creator>Lionsgate</dc:creator>
  <cp:lastModifiedBy>Lionsgate</cp:lastModifiedBy>
  <cp:revision>8</cp:revision>
  <dcterms:created xsi:type="dcterms:W3CDTF">2009-09-10T15:22:43Z</dcterms:created>
  <dcterms:modified xsi:type="dcterms:W3CDTF">2009-09-10T16:36:32Z</dcterms:modified>
</cp:coreProperties>
</file>